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9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7"/>
  </p:normalViewPr>
  <p:slideViewPr>
    <p:cSldViewPr snapToGrid="0" snapToObjects="1">
      <p:cViewPr varScale="1">
        <p:scale>
          <a:sx n="63" d="100"/>
          <a:sy n="63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itras, Louiselle (DSF-S)" userId="5e1eefd8-244a-43c6-ad2e-20a6e90b6ff4" providerId="ADAL" clId="{DDFCFD54-C3CA-46E2-8AC4-FE564C934BB2}"/>
    <pc:docChg chg="modSld">
      <pc:chgData name="Poitras, Louiselle (DSF-S)" userId="5e1eefd8-244a-43c6-ad2e-20a6e90b6ff4" providerId="ADAL" clId="{DDFCFD54-C3CA-46E2-8AC4-FE564C934BB2}" dt="2020-11-25T13:30:35.374" v="1" actId="1036"/>
      <pc:docMkLst>
        <pc:docMk/>
      </pc:docMkLst>
      <pc:sldChg chg="modSp mod">
        <pc:chgData name="Poitras, Louiselle (DSF-S)" userId="5e1eefd8-244a-43c6-ad2e-20a6e90b6ff4" providerId="ADAL" clId="{DDFCFD54-C3CA-46E2-8AC4-FE564C934BB2}" dt="2020-11-25T13:30:35.374" v="1" actId="1036"/>
        <pc:sldMkLst>
          <pc:docMk/>
          <pc:sldMk cId="1629084867" sldId="263"/>
        </pc:sldMkLst>
        <pc:picChg chg="mod">
          <ac:chgData name="Poitras, Louiselle (DSF-S)" userId="5e1eefd8-244a-43c6-ad2e-20a6e90b6ff4" providerId="ADAL" clId="{DDFCFD54-C3CA-46E2-8AC4-FE564C934BB2}" dt="2020-11-25T13:30:35.374" v="1" actId="1036"/>
          <ac:picMkLst>
            <pc:docMk/>
            <pc:sldMk cId="1629084867" sldId="263"/>
            <ac:picMk id="5" creationId="{5559E0A1-10BE-BA43-9687-6A25ACA757B8}"/>
          </ac:picMkLst>
        </pc:picChg>
      </pc:sldChg>
    </pc:docChg>
  </pc:docChgLst>
  <pc:docChgLst>
    <pc:chgData name="Basque, Marie-Christine (DSF-S)" userId="S::mariechristinebasque@nbed.nb.ca::7b5d56b3-0ad8-42d0-b463-bd5da4422906" providerId="AD" clId="Web-{62766563-8595-47BF-9987-6BC87252C277}"/>
    <pc:docChg chg="addSld modSld">
      <pc:chgData name="Basque, Marie-Christine (DSF-S)" userId="S::mariechristinebasque@nbed.nb.ca::7b5d56b3-0ad8-42d0-b463-bd5da4422906" providerId="AD" clId="Web-{62766563-8595-47BF-9987-6BC87252C277}" dt="2020-11-24T11:31:15.702" v="38" actId="1076"/>
      <pc:docMkLst>
        <pc:docMk/>
      </pc:docMkLst>
      <pc:sldChg chg="addSp delSp modSp new mod setBg">
        <pc:chgData name="Basque, Marie-Christine (DSF-S)" userId="S::mariechristinebasque@nbed.nb.ca::7b5d56b3-0ad8-42d0-b463-bd5da4422906" providerId="AD" clId="Web-{62766563-8595-47BF-9987-6BC87252C277}" dt="2020-11-24T11:31:15.702" v="38" actId="1076"/>
        <pc:sldMkLst>
          <pc:docMk/>
          <pc:sldMk cId="1543704741" sldId="279"/>
        </pc:sldMkLst>
        <pc:spChg chg="mod">
          <ac:chgData name="Basque, Marie-Christine (DSF-S)" userId="S::mariechristinebasque@nbed.nb.ca::7b5d56b3-0ad8-42d0-b463-bd5da4422906" providerId="AD" clId="Web-{62766563-8595-47BF-9987-6BC87252C277}" dt="2020-11-24T11:31:03.592" v="35"/>
          <ac:spMkLst>
            <pc:docMk/>
            <pc:sldMk cId="1543704741" sldId="279"/>
            <ac:spMk id="2" creationId="{4D99559A-2CCA-4A3B-92EB-D07D08BC4490}"/>
          </ac:spMkLst>
        </pc:spChg>
        <pc:spChg chg="del">
          <ac:chgData name="Basque, Marie-Christine (DSF-S)" userId="S::mariechristinebasque@nbed.nb.ca::7b5d56b3-0ad8-42d0-b463-bd5da4422906" providerId="AD" clId="Web-{62766563-8595-47BF-9987-6BC87252C277}" dt="2020-11-24T11:30:47.185" v="33"/>
          <ac:spMkLst>
            <pc:docMk/>
            <pc:sldMk cId="1543704741" sldId="279"/>
            <ac:spMk id="3" creationId="{89617284-3C12-4069-87C1-F5C92F2EB809}"/>
          </ac:spMkLst>
        </pc:spChg>
        <pc:spChg chg="add">
          <ac:chgData name="Basque, Marie-Christine (DSF-S)" userId="S::mariechristinebasque@nbed.nb.ca::7b5d56b3-0ad8-42d0-b463-bd5da4422906" providerId="AD" clId="Web-{62766563-8595-47BF-9987-6BC87252C277}" dt="2020-11-24T11:31:03.592" v="35"/>
          <ac:spMkLst>
            <pc:docMk/>
            <pc:sldMk cId="1543704741" sldId="279"/>
            <ac:spMk id="9" creationId="{BD4C0BBB-0042-4603-A226-6117F3FD5B3C}"/>
          </ac:spMkLst>
        </pc:spChg>
        <pc:spChg chg="add">
          <ac:chgData name="Basque, Marie-Christine (DSF-S)" userId="S::mariechristinebasque@nbed.nb.ca::7b5d56b3-0ad8-42d0-b463-bd5da4422906" providerId="AD" clId="Web-{62766563-8595-47BF-9987-6BC87252C277}" dt="2020-11-24T11:31:03.592" v="35"/>
          <ac:spMkLst>
            <pc:docMk/>
            <pc:sldMk cId="1543704741" sldId="279"/>
            <ac:spMk id="11" creationId="{EC44F520-2598-460E-9F91-B02F60830CA2}"/>
          </ac:spMkLst>
        </pc:spChg>
        <pc:spChg chg="add">
          <ac:chgData name="Basque, Marie-Christine (DSF-S)" userId="S::mariechristinebasque@nbed.nb.ca::7b5d56b3-0ad8-42d0-b463-bd5da4422906" providerId="AD" clId="Web-{62766563-8595-47BF-9987-6BC87252C277}" dt="2020-11-24T11:31:03.592" v="35"/>
          <ac:spMkLst>
            <pc:docMk/>
            <pc:sldMk cId="1543704741" sldId="279"/>
            <ac:spMk id="13" creationId="{1DBC8414-BE7E-4B6C-A114-B2C3795C883F}"/>
          </ac:spMkLst>
        </pc:spChg>
        <pc:spChg chg="add">
          <ac:chgData name="Basque, Marie-Christine (DSF-S)" userId="S::mariechristinebasque@nbed.nb.ca::7b5d56b3-0ad8-42d0-b463-bd5da4422906" providerId="AD" clId="Web-{62766563-8595-47BF-9987-6BC87252C277}" dt="2020-11-24T11:31:03.592" v="35"/>
          <ac:spMkLst>
            <pc:docMk/>
            <pc:sldMk cId="1543704741" sldId="279"/>
            <ac:spMk id="15" creationId="{0EC398C5-5C2E-4038-9DB3-DE2B5A9BEFFB}"/>
          </ac:spMkLst>
        </pc:spChg>
        <pc:spChg chg="add">
          <ac:chgData name="Basque, Marie-Christine (DSF-S)" userId="S::mariechristinebasque@nbed.nb.ca::7b5d56b3-0ad8-42d0-b463-bd5da4422906" providerId="AD" clId="Web-{62766563-8595-47BF-9987-6BC87252C277}" dt="2020-11-24T11:31:03.592" v="35"/>
          <ac:spMkLst>
            <pc:docMk/>
            <pc:sldMk cId="1543704741" sldId="279"/>
            <ac:spMk id="17" creationId="{A2F10B26-073B-4B10-8AAA-161242DD82B0}"/>
          </ac:spMkLst>
        </pc:spChg>
        <pc:spChg chg="add">
          <ac:chgData name="Basque, Marie-Christine (DSF-S)" userId="S::mariechristinebasque@nbed.nb.ca::7b5d56b3-0ad8-42d0-b463-bd5da4422906" providerId="AD" clId="Web-{62766563-8595-47BF-9987-6BC87252C277}" dt="2020-11-24T11:31:03.592" v="35"/>
          <ac:spMkLst>
            <pc:docMk/>
            <pc:sldMk cId="1543704741" sldId="279"/>
            <ac:spMk id="19" creationId="{610DBBC7-698F-4A54-B1CB-A99F9CC356DF}"/>
          </ac:spMkLst>
        </pc:spChg>
        <pc:spChg chg="add">
          <ac:chgData name="Basque, Marie-Christine (DSF-S)" userId="S::mariechristinebasque@nbed.nb.ca::7b5d56b3-0ad8-42d0-b463-bd5da4422906" providerId="AD" clId="Web-{62766563-8595-47BF-9987-6BC87252C277}" dt="2020-11-24T11:31:03.592" v="35"/>
          <ac:spMkLst>
            <pc:docMk/>
            <pc:sldMk cId="1543704741" sldId="279"/>
            <ac:spMk id="21" creationId="{DE6E822A-8BCF-432C-83E6-BBE821476CD4}"/>
          </ac:spMkLst>
        </pc:spChg>
        <pc:picChg chg="add mod ord">
          <ac:chgData name="Basque, Marie-Christine (DSF-S)" userId="S::mariechristinebasque@nbed.nb.ca::7b5d56b3-0ad8-42d0-b463-bd5da4422906" providerId="AD" clId="Web-{62766563-8595-47BF-9987-6BC87252C277}" dt="2020-11-24T11:31:15.702" v="38" actId="1076"/>
          <ac:picMkLst>
            <pc:docMk/>
            <pc:sldMk cId="1543704741" sldId="279"/>
            <ac:picMk id="4" creationId="{C762F169-2EFB-4125-8FA7-E9C570A584D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Wednesday, November 25,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0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Wednesday, November 25,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0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Wednesday, November 25,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4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Wednesday, November 25,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0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Wednesday, November 25,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Wednesday, November 25,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3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Wednesday, November 25,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3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Wednesday, November 25,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54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Wednesday, November 25,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6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Wednesday, November 25,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3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Wednesday, November 25,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10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Wednesday, November 25,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1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093A9-2DFD-4E62-97B3-75FB95319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0" r="15762"/>
          <a:stretch/>
        </p:blipFill>
        <p:spPr>
          <a:xfrm>
            <a:off x="-1" y="10"/>
            <a:ext cx="458790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5C72A-9E3D-174D-84CC-B5E338A26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425" y="768485"/>
            <a:ext cx="6133656" cy="3169674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L’Arbre de l’espoir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31D0F-3D67-FC44-ADF4-DCB771412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2918" y="4793128"/>
            <a:ext cx="5462494" cy="1141157"/>
          </a:xfrm>
        </p:spPr>
        <p:txBody>
          <a:bodyPr>
            <a:norm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Les portes de l’École Sainte-Thérèse</a:t>
            </a:r>
          </a:p>
        </p:txBody>
      </p:sp>
    </p:spTree>
    <p:extLst>
      <p:ext uri="{BB962C8B-B14F-4D97-AF65-F5344CB8AC3E}">
        <p14:creationId xmlns:p14="http://schemas.microsoft.com/office/powerpoint/2010/main" val="75430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05D0714-B870-544B-B29E-003C30B417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EF99E-707B-D04E-A89D-A2AE5B32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2e année- MmE Darlene</a:t>
            </a:r>
          </a:p>
        </p:txBody>
      </p:sp>
    </p:spTree>
    <p:extLst>
      <p:ext uri="{BB962C8B-B14F-4D97-AF65-F5344CB8AC3E}">
        <p14:creationId xmlns:p14="http://schemas.microsoft.com/office/powerpoint/2010/main" val="3647641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floor, decorated, several&#10;&#10;Description automatically generated">
            <a:extLst>
              <a:ext uri="{FF2B5EF4-FFF2-40B4-BE49-F238E27FC236}">
                <a16:creationId xmlns:a16="http://schemas.microsoft.com/office/drawing/2014/main" id="{05CEEAF5-472B-4449-AB4A-F7D0549EA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4A8F57-003F-E34B-9675-862B89F2C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3e année- Mme Isabelle</a:t>
            </a:r>
          </a:p>
        </p:txBody>
      </p:sp>
    </p:spTree>
    <p:extLst>
      <p:ext uri="{BB962C8B-B14F-4D97-AF65-F5344CB8AC3E}">
        <p14:creationId xmlns:p14="http://schemas.microsoft.com/office/powerpoint/2010/main" val="557994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F17D7F56-56C2-4A43-8070-24F2F4374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06177-F237-1A43-B7EB-D10456A7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3e année- Mme Caroline et Mme Stéphanie</a:t>
            </a:r>
          </a:p>
        </p:txBody>
      </p:sp>
    </p:spTree>
    <p:extLst>
      <p:ext uri="{BB962C8B-B14F-4D97-AF65-F5344CB8AC3E}">
        <p14:creationId xmlns:p14="http://schemas.microsoft.com/office/powerpoint/2010/main" val="2668017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wall, table&#10;&#10;Description automatically generated">
            <a:extLst>
              <a:ext uri="{FF2B5EF4-FFF2-40B4-BE49-F238E27FC236}">
                <a16:creationId xmlns:a16="http://schemas.microsoft.com/office/drawing/2014/main" id="{93B75BBB-877D-D44B-9D1B-A77BACC6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1A12B-2AFC-2C42-9E4A-26FBC9281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3e année- Mme Suzanne</a:t>
            </a:r>
          </a:p>
        </p:txBody>
      </p:sp>
    </p:spTree>
    <p:extLst>
      <p:ext uri="{BB962C8B-B14F-4D97-AF65-F5344CB8AC3E}">
        <p14:creationId xmlns:p14="http://schemas.microsoft.com/office/powerpoint/2010/main" val="324652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54E7C25-7CBE-A24E-8791-B646F8D8C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71AC1-268E-9945-8E41-6DCD69A1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3e année- Mme Sophie</a:t>
            </a:r>
          </a:p>
        </p:txBody>
      </p:sp>
    </p:spTree>
    <p:extLst>
      <p:ext uri="{BB962C8B-B14F-4D97-AF65-F5344CB8AC3E}">
        <p14:creationId xmlns:p14="http://schemas.microsoft.com/office/powerpoint/2010/main" val="3984035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green&#10;&#10;Description automatically generated">
            <a:extLst>
              <a:ext uri="{FF2B5EF4-FFF2-40B4-BE49-F238E27FC236}">
                <a16:creationId xmlns:a16="http://schemas.microsoft.com/office/drawing/2014/main" id="{901D81B8-B1F0-1741-B77D-A28BA2EF6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62703F-3B2E-5044-855B-A28E60880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4e année- Mme Caroline</a:t>
            </a:r>
          </a:p>
        </p:txBody>
      </p:sp>
    </p:spTree>
    <p:extLst>
      <p:ext uri="{BB962C8B-B14F-4D97-AF65-F5344CB8AC3E}">
        <p14:creationId xmlns:p14="http://schemas.microsoft.com/office/powerpoint/2010/main" val="1970014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envelope&#10;&#10;Description automatically generated">
            <a:extLst>
              <a:ext uri="{FF2B5EF4-FFF2-40B4-BE49-F238E27FC236}">
                <a16:creationId xmlns:a16="http://schemas.microsoft.com/office/drawing/2014/main" id="{0B4F9650-522A-2749-9F19-4228C5C6F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8C2D9-4DF2-0240-BE6C-06BA654B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4e année- Mme Véronik</a:t>
            </a:r>
          </a:p>
        </p:txBody>
      </p:sp>
    </p:spTree>
    <p:extLst>
      <p:ext uri="{BB962C8B-B14F-4D97-AF65-F5344CB8AC3E}">
        <p14:creationId xmlns:p14="http://schemas.microsoft.com/office/powerpoint/2010/main" val="1973673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99559A-2CCA-4A3B-92EB-D07D08BC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43" y="681317"/>
            <a:ext cx="3236613" cy="3406187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3200" spc="750">
                <a:solidFill>
                  <a:schemeClr val="bg1"/>
                </a:solidFill>
              </a:rPr>
              <a:t>4e année- Mme kristine</a:t>
            </a:r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762F169-2EFB-4125-8FA7-E9C570A58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533389" y="1109629"/>
            <a:ext cx="5701344" cy="42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04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1029DB-1CE4-E242-AE24-4734C4701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27E60-CF37-644C-94D4-A8B70EF5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4e année- Mme Nicole et Mme Amélie</a:t>
            </a:r>
          </a:p>
        </p:txBody>
      </p:sp>
    </p:spTree>
    <p:extLst>
      <p:ext uri="{BB962C8B-B14F-4D97-AF65-F5344CB8AC3E}">
        <p14:creationId xmlns:p14="http://schemas.microsoft.com/office/powerpoint/2010/main" val="1709451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14DA30D-1324-9649-B608-17D9E7C81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83" b="1018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CF722-EEB0-944A-8C02-5FCB59A50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5e année- M. Benalia</a:t>
            </a:r>
          </a:p>
        </p:txBody>
      </p:sp>
    </p:spTree>
    <p:extLst>
      <p:ext uri="{BB962C8B-B14F-4D97-AF65-F5344CB8AC3E}">
        <p14:creationId xmlns:p14="http://schemas.microsoft.com/office/powerpoint/2010/main" val="65053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B02F283-AD3D-43EB-8EB3-EEABE7B68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267ACD-C9FA-48F7-BA90-C05046F4E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74922"/>
            <a:ext cx="12198726" cy="160604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4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17AA8-C417-4F74-9F1B-EAD82A19B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70744" y="1998314"/>
            <a:ext cx="1605188" cy="8160125"/>
          </a:xfrm>
          <a:prstGeom prst="rect">
            <a:avLst/>
          </a:prstGeom>
          <a:gradFill>
            <a:gsLst>
              <a:gs pos="5000">
                <a:schemeClr val="accent2">
                  <a:alpha val="68000"/>
                </a:schemeClr>
              </a:gs>
              <a:gs pos="100000">
                <a:schemeClr val="accent5">
                  <a:alpha val="43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9F9CB9-0076-49F5-845A-C97CCFC16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2413" y="2532510"/>
            <a:ext cx="1605189" cy="7090015"/>
          </a:xfrm>
          <a:prstGeom prst="rect">
            <a:avLst/>
          </a:prstGeom>
          <a:gradFill>
            <a:gsLst>
              <a:gs pos="42000">
                <a:schemeClr val="accent4">
                  <a:alpha val="0"/>
                </a:schemeClr>
              </a:gs>
              <a:gs pos="99000">
                <a:schemeClr val="accent6">
                  <a:alpha val="48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67348B-D4F9-4978-8FB4-D4031CD13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30450" y="5273748"/>
            <a:ext cx="7275001" cy="1150514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56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D90E8-A4C2-E84A-B484-BD1BD1B6B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9" y="5553718"/>
            <a:ext cx="7203004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Maternelle- Mme Jessica</a:t>
            </a:r>
          </a:p>
        </p:txBody>
      </p:sp>
      <p:pic>
        <p:nvPicPr>
          <p:cNvPr id="5" name="Picture 4" descr="A picture containing table, indoor, wooden&#10;&#10;Description automatically generated">
            <a:extLst>
              <a:ext uri="{FF2B5EF4-FFF2-40B4-BE49-F238E27FC236}">
                <a16:creationId xmlns:a16="http://schemas.microsoft.com/office/drawing/2014/main" id="{7E1A5690-F2A8-AA47-95F2-71EA7728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95539" y="1008156"/>
            <a:ext cx="4407647" cy="33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75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floor, indoor, decorated&#10;&#10;Description automatically generated">
            <a:extLst>
              <a:ext uri="{FF2B5EF4-FFF2-40B4-BE49-F238E27FC236}">
                <a16:creationId xmlns:a16="http://schemas.microsoft.com/office/drawing/2014/main" id="{2E18C53D-E574-D845-B38D-04A57FF54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27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68D6F-54D1-584B-BC84-09C4B74AF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5e année- Mme Alexandra</a:t>
            </a:r>
          </a:p>
        </p:txBody>
      </p:sp>
    </p:spTree>
    <p:extLst>
      <p:ext uri="{BB962C8B-B14F-4D97-AF65-F5344CB8AC3E}">
        <p14:creationId xmlns:p14="http://schemas.microsoft.com/office/powerpoint/2010/main" val="1484165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CAF90408-B581-DC45-8353-D5040A63E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01" b="5401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83E3B5-402D-2343-AF13-EAE9805EE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5e année- Mme Marie-Christine</a:t>
            </a:r>
          </a:p>
        </p:txBody>
      </p:sp>
    </p:spTree>
    <p:extLst>
      <p:ext uri="{BB962C8B-B14F-4D97-AF65-F5344CB8AC3E}">
        <p14:creationId xmlns:p14="http://schemas.microsoft.com/office/powerpoint/2010/main" val="3796926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BB265-0C7E-0847-9CE8-9610D51E5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43" y="681317"/>
            <a:ext cx="3236613" cy="3406187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3200" spc="750">
                <a:solidFill>
                  <a:schemeClr val="bg1"/>
                </a:solidFill>
              </a:rPr>
              <a:t>5e année- Mme Mérika</a:t>
            </a:r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1DDB43E-6947-9341-A380-14266EA36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135131" y="1201089"/>
            <a:ext cx="5951114" cy="446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64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5BC0180-03F0-A74F-90D5-BF3111DB1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E38D6-7CD6-024B-9A82-CE7752BE7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5e année- Mme Angela</a:t>
            </a:r>
          </a:p>
        </p:txBody>
      </p:sp>
    </p:spTree>
    <p:extLst>
      <p:ext uri="{BB962C8B-B14F-4D97-AF65-F5344CB8AC3E}">
        <p14:creationId xmlns:p14="http://schemas.microsoft.com/office/powerpoint/2010/main" val="526115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D3F21-F853-3243-BC6D-3A37832F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43" y="681317"/>
            <a:ext cx="3236613" cy="3406187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3200" spc="750">
                <a:solidFill>
                  <a:schemeClr val="bg1"/>
                </a:solidFill>
              </a:rPr>
              <a:t>Direction- Mme Nathalie</a:t>
            </a:r>
          </a:p>
        </p:txBody>
      </p:sp>
      <p:pic>
        <p:nvPicPr>
          <p:cNvPr id="5" name="Content Placeholder 4" descr="Text, letter, whiteboard&#10;&#10;Description automatically generated">
            <a:extLst>
              <a:ext uri="{FF2B5EF4-FFF2-40B4-BE49-F238E27FC236}">
                <a16:creationId xmlns:a16="http://schemas.microsoft.com/office/drawing/2014/main" id="{9C1497D2-EC00-C54B-865B-D94C21B45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3619" y="727455"/>
            <a:ext cx="7214138" cy="541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09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3AE6D-78D5-F349-82D1-770BB8E6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43" y="681317"/>
            <a:ext cx="3236613" cy="3406187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3200" spc="750">
                <a:solidFill>
                  <a:schemeClr val="bg1"/>
                </a:solidFill>
              </a:rPr>
              <a:t>1ère année- Mme Annie</a:t>
            </a:r>
          </a:p>
        </p:txBody>
      </p:sp>
      <p:pic>
        <p:nvPicPr>
          <p:cNvPr id="5" name="Content Placeholder 4" descr="A picture containing building, floor&#10;&#10;Description automatically generated">
            <a:extLst>
              <a:ext uri="{FF2B5EF4-FFF2-40B4-BE49-F238E27FC236}">
                <a16:creationId xmlns:a16="http://schemas.microsoft.com/office/drawing/2014/main" id="{9FD87E0A-0C44-A54B-87FE-7030D6F25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135131" y="1201089"/>
            <a:ext cx="5951114" cy="446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6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able, indoor, wooden, wood&#10;&#10;Description automatically generated">
            <a:extLst>
              <a:ext uri="{FF2B5EF4-FFF2-40B4-BE49-F238E27FC236}">
                <a16:creationId xmlns:a16="http://schemas.microsoft.com/office/drawing/2014/main" id="{4AB4867B-6831-7148-BB29-162FEC445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BAD9AC-5A64-8B48-9893-9089CCF3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1ère année- Mme Cindy</a:t>
            </a:r>
          </a:p>
        </p:txBody>
      </p:sp>
    </p:spTree>
    <p:extLst>
      <p:ext uri="{BB962C8B-B14F-4D97-AF65-F5344CB8AC3E}">
        <p14:creationId xmlns:p14="http://schemas.microsoft.com/office/powerpoint/2010/main" val="2489250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1CB271-D0C1-4544-97B9-60387587E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FDC-3B6A-6A48-87C2-D7979819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1ère année- Mme Line</a:t>
            </a:r>
          </a:p>
        </p:txBody>
      </p:sp>
    </p:spTree>
    <p:extLst>
      <p:ext uri="{BB962C8B-B14F-4D97-AF65-F5344CB8AC3E}">
        <p14:creationId xmlns:p14="http://schemas.microsoft.com/office/powerpoint/2010/main" val="264853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F3EE6A4-36D4-FB4D-B64D-CB56A9E75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275B87-C8A7-6249-AB5B-DBB9DDCB5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1ère année- Mme Lynne</a:t>
            </a:r>
          </a:p>
        </p:txBody>
      </p:sp>
    </p:spTree>
    <p:extLst>
      <p:ext uri="{BB962C8B-B14F-4D97-AF65-F5344CB8AC3E}">
        <p14:creationId xmlns:p14="http://schemas.microsoft.com/office/powerpoint/2010/main" val="3069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indoor, decorated&#10;&#10;Description automatically generated">
            <a:extLst>
              <a:ext uri="{FF2B5EF4-FFF2-40B4-BE49-F238E27FC236}">
                <a16:creationId xmlns:a16="http://schemas.microsoft.com/office/drawing/2014/main" id="{47583A13-1C15-5F43-823E-3EAF8010A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24" b="4478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8A5A5-510F-8A42-AECB-C69CA9F8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2e année- Mme Nicole</a:t>
            </a:r>
          </a:p>
        </p:txBody>
      </p:sp>
    </p:spTree>
    <p:extLst>
      <p:ext uri="{BB962C8B-B14F-4D97-AF65-F5344CB8AC3E}">
        <p14:creationId xmlns:p14="http://schemas.microsoft.com/office/powerpoint/2010/main" val="3789378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5559E0A1-10BE-BA43-9687-6A25ACA75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3" r="-3" b="5766"/>
          <a:stretch/>
        </p:blipFill>
        <p:spPr>
          <a:xfrm>
            <a:off x="-1" y="30490"/>
            <a:ext cx="458790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95FD8-984F-714C-B971-4B8719F0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 dirty="0">
                <a:solidFill>
                  <a:schemeClr val="bg1"/>
                </a:solidFill>
              </a:rPr>
              <a:t>2e </a:t>
            </a:r>
            <a:r>
              <a:rPr lang="en-US" sz="4000" spc="750" dirty="0" err="1">
                <a:solidFill>
                  <a:schemeClr val="bg1"/>
                </a:solidFill>
              </a:rPr>
              <a:t>année</a:t>
            </a:r>
            <a:r>
              <a:rPr lang="en-US" sz="4000" spc="750" dirty="0">
                <a:solidFill>
                  <a:schemeClr val="bg1"/>
                </a:solidFill>
              </a:rPr>
              <a:t>- </a:t>
            </a:r>
            <a:r>
              <a:rPr lang="en-US" sz="4000" spc="750" dirty="0" err="1">
                <a:solidFill>
                  <a:schemeClr val="bg1"/>
                </a:solidFill>
              </a:rPr>
              <a:t>Mme</a:t>
            </a:r>
            <a:r>
              <a:rPr lang="en-US" sz="4000" spc="750" dirty="0">
                <a:solidFill>
                  <a:schemeClr val="bg1"/>
                </a:solidFill>
              </a:rPr>
              <a:t> Julie et </a:t>
            </a:r>
            <a:r>
              <a:rPr lang="en-US" sz="4000" spc="750" dirty="0" err="1">
                <a:solidFill>
                  <a:schemeClr val="bg1"/>
                </a:solidFill>
              </a:rPr>
              <a:t>Mme</a:t>
            </a:r>
            <a:r>
              <a:rPr lang="en-US" sz="4000" spc="750" dirty="0">
                <a:solidFill>
                  <a:schemeClr val="bg1"/>
                </a:solidFill>
              </a:rPr>
              <a:t> Vanessa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6DE08-F4F9-6348-9C71-574069B233B1}"/>
              </a:ext>
            </a:extLst>
          </p:cNvPr>
          <p:cNvSpPr txBox="1"/>
          <p:nvPr/>
        </p:nvSpPr>
        <p:spPr>
          <a:xfrm>
            <a:off x="5262523" y="5237250"/>
            <a:ext cx="663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750" dirty="0" err="1">
                <a:solidFill>
                  <a:schemeClr val="bg1"/>
                </a:solidFill>
              </a:rPr>
              <a:t>Félicitations</a:t>
            </a:r>
            <a:r>
              <a:rPr lang="en-US" spc="750" dirty="0">
                <a:solidFill>
                  <a:schemeClr val="bg1"/>
                </a:solidFill>
              </a:rPr>
              <a:t> </a:t>
            </a:r>
            <a:r>
              <a:rPr lang="en-US" spc="750" dirty="0" err="1">
                <a:solidFill>
                  <a:schemeClr val="bg1"/>
                </a:solidFill>
              </a:rPr>
              <a:t>à</a:t>
            </a:r>
            <a:r>
              <a:rPr lang="en-US" spc="750" dirty="0">
                <a:solidFill>
                  <a:schemeClr val="bg1"/>
                </a:solidFill>
              </a:rPr>
              <a:t> la </a:t>
            </a:r>
            <a:r>
              <a:rPr lang="en-US" spc="750" dirty="0" err="1">
                <a:solidFill>
                  <a:schemeClr val="bg1"/>
                </a:solidFill>
              </a:rPr>
              <a:t>porte</a:t>
            </a:r>
            <a:r>
              <a:rPr lang="en-US" spc="750" dirty="0">
                <a:solidFill>
                  <a:schemeClr val="bg1"/>
                </a:solidFill>
              </a:rPr>
              <a:t> </a:t>
            </a:r>
            <a:r>
              <a:rPr lang="en-US" spc="750" dirty="0" err="1">
                <a:solidFill>
                  <a:schemeClr val="bg1"/>
                </a:solidFill>
              </a:rPr>
              <a:t>gagnante</a:t>
            </a:r>
            <a:r>
              <a:rPr lang="en-US" spc="750" dirty="0">
                <a:solidFill>
                  <a:schemeClr val="bg1"/>
                </a:solidFill>
              </a:rPr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84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C149711-96A6-BF43-B1E2-AF7AC3600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2"/>
          <a:stretch/>
        </p:blipFill>
        <p:spPr>
          <a:xfrm rot="5400000">
            <a:off x="-1135050" y="1135049"/>
            <a:ext cx="6858000" cy="4587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B09A9-1693-DB46-A705-12E5D7325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25" y="768485"/>
            <a:ext cx="6133656" cy="3169674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000" spc="750">
                <a:solidFill>
                  <a:schemeClr val="bg1"/>
                </a:solidFill>
              </a:rPr>
              <a:t>2e année- Mme Vickie-Lynn et Mme Mélodie</a:t>
            </a:r>
          </a:p>
        </p:txBody>
      </p:sp>
    </p:spTree>
    <p:extLst>
      <p:ext uri="{BB962C8B-B14F-4D97-AF65-F5344CB8AC3E}">
        <p14:creationId xmlns:p14="http://schemas.microsoft.com/office/powerpoint/2010/main" val="3742196800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LeftStep">
      <a:dk1>
        <a:srgbClr val="000000"/>
      </a:dk1>
      <a:lt1>
        <a:srgbClr val="FFFFFF"/>
      </a:lt1>
      <a:dk2>
        <a:srgbClr val="223B2E"/>
      </a:dk2>
      <a:lt2>
        <a:srgbClr val="E6E8E2"/>
      </a:lt2>
      <a:accent1>
        <a:srgbClr val="A295C7"/>
      </a:accent1>
      <a:accent2>
        <a:srgbClr val="7E88BB"/>
      </a:accent2>
      <a:accent3>
        <a:srgbClr val="87A8BF"/>
      </a:accent3>
      <a:accent4>
        <a:srgbClr val="76AFAF"/>
      </a:accent4>
      <a:accent5>
        <a:srgbClr val="82AD9B"/>
      </a:accent5>
      <a:accent6>
        <a:srgbClr val="77B080"/>
      </a:accent6>
      <a:hlink>
        <a:srgbClr val="7B8852"/>
      </a:hlink>
      <a:folHlink>
        <a:srgbClr val="7F7F7F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3C285D90411147811A288A512E2980" ma:contentTypeVersion="3" ma:contentTypeDescription="Crée un document." ma:contentTypeScope="" ma:versionID="2da2a7fa6d00d5f21729cee63e7f1ba3">
  <xsd:schema xmlns:xsd="http://www.w3.org/2001/XMLSchema" xmlns:xs="http://www.w3.org/2001/XMLSchema" xmlns:p="http://schemas.microsoft.com/office/2006/metadata/properties" xmlns:ns2="3ebf7085-fd0c-492a-9694-d4234c986f37" targetNamespace="http://schemas.microsoft.com/office/2006/metadata/properties" ma:root="true" ma:fieldsID="57d4b1365e7ef509f35babc13c69c926" ns2:_="">
    <xsd:import namespace="3ebf7085-fd0c-492a-9694-d4234c986f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bf7085-fd0c-492a-9694-d4234c986f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000F55-E777-4DA3-A744-D58D44185C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852A24-783D-4342-859A-AD43632BDA0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299B299-8940-479B-9A73-93261C4E1E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bf7085-fd0c-492a-9694-d4234c986f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117</Words>
  <Application>Microsoft Office PowerPoint</Application>
  <PresentationFormat>Grand écran</PresentationFormat>
  <Paragraphs>26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7" baseType="lpstr">
      <vt:lpstr>Arial</vt:lpstr>
      <vt:lpstr>Tw Cen MT</vt:lpstr>
      <vt:lpstr>GradientRiseVTI</vt:lpstr>
      <vt:lpstr>L’Arbre de l’espoir</vt:lpstr>
      <vt:lpstr>Maternelle- Mme Jessica</vt:lpstr>
      <vt:lpstr>1ère année- Mme Annie</vt:lpstr>
      <vt:lpstr>1ère année- Mme Cindy</vt:lpstr>
      <vt:lpstr>1ère année- Mme Line</vt:lpstr>
      <vt:lpstr>1ère année- Mme Lynne</vt:lpstr>
      <vt:lpstr>2e année- Mme Nicole</vt:lpstr>
      <vt:lpstr>2e année- Mme Julie et Mme Vanessa</vt:lpstr>
      <vt:lpstr>2e année- Mme Vickie-Lynn et Mme Mélodie</vt:lpstr>
      <vt:lpstr>2e année- MmE Darlene</vt:lpstr>
      <vt:lpstr>3e année- Mme Isabelle</vt:lpstr>
      <vt:lpstr>3e année- Mme Caroline et Mme Stéphanie</vt:lpstr>
      <vt:lpstr>3e année- Mme Suzanne</vt:lpstr>
      <vt:lpstr>3e année- Mme Sophie</vt:lpstr>
      <vt:lpstr>4e année- Mme Caroline</vt:lpstr>
      <vt:lpstr>4e année- Mme Véronik</vt:lpstr>
      <vt:lpstr>4e année- Mme kristine</vt:lpstr>
      <vt:lpstr>4e année- Mme Nicole et Mme Amélie</vt:lpstr>
      <vt:lpstr>5e année- M. Benalia</vt:lpstr>
      <vt:lpstr>5e année- Mme Alexandra</vt:lpstr>
      <vt:lpstr>5e année- Mme Marie-Christine</vt:lpstr>
      <vt:lpstr>5e année- Mme Mérika</vt:lpstr>
      <vt:lpstr>5e année- Mme Angela</vt:lpstr>
      <vt:lpstr>Direction- Mme Nathalie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L’Arbre de l’espoir</dc:title>
  <dc:creator>Marie-Christine Basque</dc:creator>
  <cp:lastModifiedBy>Poitras, Louiselle (DSF-S)</cp:lastModifiedBy>
  <cp:revision>11</cp:revision>
  <dcterms:created xsi:type="dcterms:W3CDTF">2020-11-22T00:29:40Z</dcterms:created>
  <dcterms:modified xsi:type="dcterms:W3CDTF">2020-11-25T13:30:40Z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0x010100BB3C285D90411147811A288A512E2980</vt:lpwstr>
  </property>
</Properties>
</file>